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257" r:id="rId2"/>
    <p:sldId id="258" r:id="rId3"/>
    <p:sldId id="259" r:id="rId4"/>
    <p:sldId id="260"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71" d="100"/>
          <a:sy n="71" d="100"/>
        </p:scale>
        <p:origin x="235" y="5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7142C-8A77-4245-BC66-3F607E35FCB8}" type="datetimeFigureOut">
              <a:rPr lang="en-IN" smtClean="0"/>
              <a:t>13-07-2024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674EB8-F5C8-4465-A2A0-A66604004D9C}" type="slidenum">
              <a:rPr lang="en-IN" smtClean="0"/>
              <a:t>‹#›</a:t>
            </a:fld>
            <a:endParaRPr lang="en-IN"/>
          </a:p>
        </p:txBody>
      </p:sp>
    </p:spTree>
    <p:extLst>
      <p:ext uri="{BB962C8B-B14F-4D97-AF65-F5344CB8AC3E}">
        <p14:creationId xmlns:p14="http://schemas.microsoft.com/office/powerpoint/2010/main" val="2411577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pivotTable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Net SalesPerformance Over Time </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waterfallChart</a:t>
            </a:r>
            <a:endParaRPr dirty="0"/>
          </a:p>
          <a:p>
            <a:r>
              <a:rPr b="0" dirty="0"/>
              <a:t>No alt text provided</a:t>
            </a:r>
            <a:endParaRPr dirty="0"/>
          </a:p>
          <a:p>
            <a:endParaRPr dirty="0"/>
          </a:p>
          <a:p>
            <a:r>
              <a:rPr b="1" dirty="0"/>
              <a:t>NP % Button</a:t>
            </a:r>
            <a:endParaRPr dirty="0"/>
          </a:p>
          <a:p>
            <a:r>
              <a:rPr b="0" dirty="0"/>
              <a:t>No alt text provided</a:t>
            </a:r>
            <a:endParaRPr dirty="0"/>
          </a:p>
          <a:p>
            <a:endParaRPr dirty="0"/>
          </a:p>
          <a:p>
            <a:r>
              <a:rPr b="1" dirty="0"/>
              <a:t>GM % Visual</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lineClusteredColumnComboChart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lineClusteredColumnComboChart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7/13/2024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7/13/2024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7/13/2024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7/13/2024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7/13/2024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7/13/2024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7/13/2024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b387e678-ac8e-4f4c-b467-a7493b3026b4/?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b387e678-ac8e-4f4c-b467-a7493b3026b4/?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b387e678-ac8e-4f4c-b467-a7493b3026b4/?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b387e678-ac8e-4f4c-b467-a7493b3026b4/?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b387e678-ac8e-4f4c-b467-a7493b3026b4/?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b387e678-ac8e-4f4c-b467-a7493b3026b4/?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b387e678-ac8e-4f4c-b467-a7493b3026b4/?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image ,image ,image ,image ,image ,textbox ,textbox ,textbox ,textbox ,textbox ,textbox ,textbox ,textbox ,textbox ,textbox ,textbox ,textbox ,textbox ,textbox ,textbox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votTable ,slicer ,slicer ,slicer ,Net SalesPerformance Over Time  ,pivotTable ,pivotTable ,card ,card ,textbox ,slicer ,slicer ,slicer ,kpi ,textbox ,kpi ,kpi ,textbox ,textbox ,image ,shape ,image ,image ,image ,image ,image ,image ,shape ,textbox ,slicer ,card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Finance 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textbox ,slicer ,slicer ,slicer ,textbox ,image ,shape ,image ,image ,image ,image ,image ,image ,shape ,tableEx ,pivotTable ,scatterChart ,donutChart ,shape ,donutChart ,textbox ,textbox ,slicer ,slicer ,textbo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Sales 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textbox ,slicer ,slicer ,slicer ,textbox ,image ,shape ,image ,image ,image ,image ,image ,image ,shape ,shape ,textbox ,textbox ,pivotTable ,pivotTable ,donutChart ,waterfallChart ,NP % Button ,GM % Visual ,scatterChart ,actionButton ,textbo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Marketing 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textbox ,slicer ,slicer ,slicer ,kpi ,textbox ,kpi ,kpi ,textbox ,textbox ,image ,shape ,image ,image ,image ,image ,image ,image ,shape ,tableEx ,lineClusteredColumnComboChart ,pivotTable ,textbox ,textbox ,textbo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Supply chain 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pivotTable ,textbox ,slicer ,slicer ,slicer ,kpi ,textbox ,kpi ,kpi ,textbox ,textbox ,image ,shape ,image ,image ,image ,image ,image ,image ,shape ,textbox ,slicer ,card ,kpi ,textbox ,donutChart ,textbox ,donutChart ,textbox ,tableEx ,lineClusteredColumnComboChart ,textbox ,ribbonChart ,pivotTable ,textbox ,textbox ,textbo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Executive view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slicer ,image ,shape ,image ,image ,image ,image ,image ,image ,shape ,textbox ,textbox ,image ,pivotTable ,pivotTable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Product view</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1041</Words>
  <Application>Microsoft Office PowerPoint</Application>
  <PresentationFormat>Widescreen</PresentationFormat>
  <Paragraphs>612</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Custom Design</vt:lpstr>
      <vt:lpstr>Home</vt:lpstr>
      <vt:lpstr>Finance view</vt:lpstr>
      <vt:lpstr>Sales view</vt:lpstr>
      <vt:lpstr>Marketing view</vt:lpstr>
      <vt:lpstr>Supply chain view</vt:lpstr>
      <vt:lpstr>Executive view</vt:lpstr>
      <vt:lpstr>Product 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Prithvi Raj</cp:lastModifiedBy>
  <cp:revision>5</cp:revision>
  <dcterms:created xsi:type="dcterms:W3CDTF">2016-09-04T11:54:55Z</dcterms:created>
  <dcterms:modified xsi:type="dcterms:W3CDTF">2024-07-13T14:12:13Z</dcterms:modified>
</cp:coreProperties>
</file>